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C3C2611-4C71-4FC5-86AE-919BDF0F9419}" styleName="">
    <a:wholeTbl>
      <a:tcTxStyle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1"/>
    <p:restoredTop sz="94660"/>
  </p:normalViewPr>
  <p:slideViewPr>
    <p:cSldViewPr snapToGrid="0" showGuides="1">
      <p:cViewPr varScale="1">
        <p:scale>
          <a:sx n="85" d="100"/>
          <a:sy n="85" d="100"/>
        </p:scale>
        <p:origin x="54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pic>
        <p:nvPicPr>
          <p:cNvPr id="7" name="Picture 6" descr="o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" name="Rectangle"/>
          <p:cNvSpPr/>
          <p:nvPr/>
        </p:nvSpPr>
        <p:spPr>
          <a:xfrm>
            <a:off x="231458" y="136525"/>
            <a:ext cx="1730035" cy="833438"/>
          </a:xfrm>
          <a:prstGeom prst="rect">
            <a:avLst/>
          </a:prstGeom>
          <a:noFill/>
          <a:ln w="5715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32146" tIns="32146" rIns="32146" bIns="32146" numCol="1" anchor="ctr">
            <a:noAutofit/>
          </a:bodyPr>
          <a:p>
            <a:pPr defTabSz="914400" fontAlgn="auto"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125" strike="noStrike" noProof="1"/>
          </a:p>
        </p:txBody>
      </p:sp>
      <p:sp>
        <p:nvSpPr>
          <p:cNvPr id="124" name="Company Institute/…"/>
          <p:cNvSpPr txBox="1"/>
          <p:nvPr/>
        </p:nvSpPr>
        <p:spPr>
          <a:xfrm>
            <a:off x="261960" y="363293"/>
            <a:ext cx="1730035" cy="410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2145" tIns="32145" rIns="32145" bIns="32145" numCol="1" anchor="ctr">
            <a:spAutoFit/>
          </a:bodyPr>
          <a:p>
            <a:pPr marR="0" algn="ct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sz="1125" b="1" kern="0" cap="none" spc="0" normalizeH="0" baseline="0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 Institute/</a:t>
            </a:r>
            <a:endParaRPr kumimoji="0" sz="1125" b="1" kern="0" cap="none" spc="0" normalizeH="0" baseline="0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R="0" algn="ct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sz="1125" b="1" kern="0" cap="none" spc="0" normalizeH="0" baseline="0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Logo, if you so desire</a:t>
            </a:r>
            <a:endParaRPr kumimoji="0" sz="1125" b="1" kern="0" cap="none" spc="0" normalizeH="0" baseline="0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en-US" dirty="0"/>
              <a:t>Paper Title here………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dirty="0"/>
              <a:t>Authors: F. Author, S. Author &amp; Th. Author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Placeholder 4" descr="1"/>
          <p:cNvPicPr>
            <a:picLocks noChangeAspect="1"/>
          </p:cNvPicPr>
          <p:nvPr/>
        </p:nvPicPr>
        <p:blipFill>
          <a:blip r:embed="rId1">
            <a:lum bright="69992" contrast="-64001"/>
          </a:blip>
          <a:stretch>
            <a:fillRect/>
          </a:stretch>
        </p:blipFill>
        <p:spPr>
          <a:xfrm rot="10800000" flipH="1" flipV="1">
            <a:off x="8505825" y="2767013"/>
            <a:ext cx="3579813" cy="409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6" descr="1"/>
          <p:cNvPicPr>
            <a:picLocks noChangeAspect="1"/>
          </p:cNvPicPr>
          <p:nvPr/>
        </p:nvPicPr>
        <p:blipFill>
          <a:blip r:embed="rId2">
            <a:lum bright="69995" contrast="-64001"/>
          </a:blip>
          <a:stretch>
            <a:fillRect/>
          </a:stretch>
        </p:blipFill>
        <p:spPr>
          <a:xfrm>
            <a:off x="-15875" y="5648325"/>
            <a:ext cx="1162050" cy="121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7" descr="4"/>
          <p:cNvPicPr>
            <a:picLocks noChangeAspect="1"/>
          </p:cNvPicPr>
          <p:nvPr/>
        </p:nvPicPr>
        <p:blipFill>
          <a:blip r:embed="rId3">
            <a:lum bright="69995" contrast="-64001"/>
          </a:blip>
          <a:stretch>
            <a:fillRect/>
          </a:stretch>
        </p:blipFill>
        <p:spPr>
          <a:xfrm>
            <a:off x="1144588" y="5337175"/>
            <a:ext cx="1220787" cy="153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36" descr="3"/>
          <p:cNvPicPr>
            <a:picLocks noChangeAspect="1"/>
          </p:cNvPicPr>
          <p:nvPr/>
        </p:nvPicPr>
        <p:blipFill>
          <a:blip r:embed="rId4">
            <a:lum bright="69995" contrast="-64001"/>
          </a:blip>
          <a:stretch>
            <a:fillRect/>
          </a:stretch>
        </p:blipFill>
        <p:spPr>
          <a:xfrm>
            <a:off x="2386013" y="5081588"/>
            <a:ext cx="1430337" cy="1795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35" descr="5"/>
          <p:cNvPicPr>
            <a:picLocks noChangeAspect="1"/>
          </p:cNvPicPr>
          <p:nvPr/>
        </p:nvPicPr>
        <p:blipFill>
          <a:blip r:embed="rId5">
            <a:lum bright="69995" contrast="-64001"/>
          </a:blip>
          <a:stretch>
            <a:fillRect/>
          </a:stretch>
        </p:blipFill>
        <p:spPr>
          <a:xfrm>
            <a:off x="3403600" y="4957763"/>
            <a:ext cx="1881188" cy="194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39" descr="4"/>
          <p:cNvPicPr>
            <a:picLocks noChangeAspect="1"/>
          </p:cNvPicPr>
          <p:nvPr/>
        </p:nvPicPr>
        <p:blipFill>
          <a:blip r:embed="rId6">
            <a:lum bright="69995" contrast="-64001"/>
          </a:blip>
          <a:stretch>
            <a:fillRect/>
          </a:stretch>
        </p:blipFill>
        <p:spPr>
          <a:xfrm>
            <a:off x="5264150" y="4708525"/>
            <a:ext cx="1700213" cy="21367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2" name="Table"/>
          <p:cNvGraphicFramePr/>
          <p:nvPr/>
        </p:nvGraphicFramePr>
        <p:xfrm>
          <a:off x="0" y="1400175"/>
          <a:ext cx="12192000" cy="545782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44445"/>
                <a:gridCol w="9647555"/>
              </a:tblGrid>
              <a:tr h="91186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Present Affiliation</a:t>
                      </a:r>
                      <a:endParaRPr sz="1265" b="1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 vert="horz" anchor="t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5035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Academic Qualification</a:t>
                      </a:r>
                      <a:endParaRPr sz="1265" b="1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 vert="horz" anchor="t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45515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Area of Specialization</a:t>
                      </a:r>
                      <a:endParaRPr sz="1265" b="1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 vert="horz" anchor="t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9507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Achievements / Awards</a:t>
                      </a:r>
                      <a:endParaRPr sz="1265" b="1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 vert="horz" anchor="t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48971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Paper No: </a:t>
                      </a:r>
                      <a:r>
                        <a:rPr lang="en-US" sz="1265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……</a:t>
                      </a:r>
                      <a:endParaRPr sz="1265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 vert="horz" anchor="t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6" name="Author Name"/>
          <p:cNvSpPr txBox="1">
            <a:spLocks noGrp="1"/>
          </p:cNvSpPr>
          <p:nvPr>
            <p:ph type="ctrTitle"/>
          </p:nvPr>
        </p:nvSpPr>
        <p:spPr>
          <a:xfrm>
            <a:off x="2389188" y="625475"/>
            <a:ext cx="7315200" cy="566738"/>
          </a:xfrm>
        </p:spPr>
        <p:txBody>
          <a:bodyPr lIns="32144" tIns="32144" rIns="32144" bIns="32144" anchor="t">
            <a:normAutofit fontScale="90000"/>
          </a:bodyPr>
          <a:lstStyle>
            <a:lvl1pPr defTabSz="914400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x-none" sz="4400" b="0" i="0" u="none" strike="noStrike" kern="1200" cap="none" spc="0" normalizeH="0" baseline="0" noProof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Michael Wagoner</a:t>
            </a:r>
            <a:endParaRPr kumimoji="0" sz="4400" b="1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3" name="Rectangle"/>
          <p:cNvSpPr/>
          <p:nvPr/>
        </p:nvSpPr>
        <p:spPr>
          <a:xfrm>
            <a:off x="231458" y="136525"/>
            <a:ext cx="1730035" cy="833438"/>
          </a:xfrm>
          <a:prstGeom prst="rect">
            <a:avLst/>
          </a:prstGeom>
          <a:noFill/>
          <a:ln w="5715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32146" tIns="32146" rIns="32146" bIns="32146" numCol="1" anchor="ctr">
            <a:noAutofit/>
          </a:bodyPr>
          <a:p>
            <a:pPr defTabSz="914400" fontAlgn="auto"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125" strike="noStrike" noProof="1"/>
          </a:p>
        </p:txBody>
      </p:sp>
      <p:sp>
        <p:nvSpPr>
          <p:cNvPr id="124" name="Company Institute/…"/>
          <p:cNvSpPr txBox="1"/>
          <p:nvPr/>
        </p:nvSpPr>
        <p:spPr>
          <a:xfrm>
            <a:off x="261960" y="363293"/>
            <a:ext cx="1730035" cy="410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2145" tIns="32145" rIns="32145" bIns="32145" numCol="1" anchor="ctr">
            <a:spAutoFit/>
          </a:bodyPr>
          <a:p>
            <a:pPr marR="0" algn="ct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sz="1125" b="1" kern="0" cap="none" spc="0" normalizeH="0" baseline="0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 Institute/</a:t>
            </a:r>
            <a:endParaRPr kumimoji="0" sz="1125" b="1" kern="0" cap="none" spc="0" normalizeH="0" baseline="0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R="0" algn="ct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sz="1125" b="1" kern="0" cap="none" spc="0" normalizeH="0" baseline="0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Logo, if you so desire</a:t>
            </a:r>
            <a:endParaRPr kumimoji="0" sz="1125" b="1" kern="0" cap="none" spc="0" normalizeH="0" baseline="0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Subtitle 2"/>
          <p:cNvSpPr>
            <a:spLocks noGrp="1"/>
          </p:cNvSpPr>
          <p:nvPr>
            <p:ph type="subTitle" idx="1"/>
          </p:nvPr>
        </p:nvSpPr>
        <p:spPr>
          <a:xfrm>
            <a:off x="1524000" y="1540193"/>
            <a:ext cx="9144000" cy="3294062"/>
          </a:xfrm>
        </p:spPr>
        <p:txBody>
          <a:bodyPr vert="horz" lIns="91440" tIns="45720" rIns="91440" bIns="45720" anchor="t" anchorCtr="0"/>
          <a:p>
            <a:pPr lvl="1" defTabSz="914400"/>
            <a:endParaRPr lang="en-US" altLang="zh-CN" kern="1200">
              <a:latin typeface="+mn-lt"/>
              <a:ea typeface="+mn-ea"/>
              <a:cs typeface="+mn-cs"/>
            </a:endParaRPr>
          </a:p>
        </p:txBody>
      </p:sp>
      <p:sp>
        <p:nvSpPr>
          <p:cNvPr id="4106" name="Title 1"/>
          <p:cNvSpPr>
            <a:spLocks noGrp="1"/>
          </p:cNvSpPr>
          <p:nvPr/>
        </p:nvSpPr>
        <p:spPr>
          <a:xfrm>
            <a:off x="2176463" y="58102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/>
            <a:r>
              <a:rPr lang="en-US" altLang="x-none" sz="3600" baseline="0" dirty="0">
                <a:solidFill>
                  <a:schemeClr val="tx2"/>
                </a:solidFill>
                <a:latin typeface="Calibri Light" panose="020F0302020204030204" charset="0"/>
              </a:rPr>
              <a:t>Topics</a:t>
            </a:r>
            <a:endParaRPr lang="en-US" altLang="x-none" sz="3600" baseline="0" dirty="0">
              <a:solidFill>
                <a:schemeClr val="tx2"/>
              </a:solidFill>
              <a:latin typeface="Calibri Light" panose="020F0302020204030204" charset="0"/>
            </a:endParaRPr>
          </a:p>
        </p:txBody>
      </p:sp>
      <p:sp>
        <p:nvSpPr>
          <p:cNvPr id="123" name="Rectangle"/>
          <p:cNvSpPr/>
          <p:nvPr/>
        </p:nvSpPr>
        <p:spPr>
          <a:xfrm>
            <a:off x="231458" y="136525"/>
            <a:ext cx="1730035" cy="833438"/>
          </a:xfrm>
          <a:prstGeom prst="rect">
            <a:avLst/>
          </a:prstGeom>
          <a:noFill/>
          <a:ln w="5715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32146" tIns="32146" rIns="32146" bIns="32146" numCol="1" anchor="ctr">
            <a:noAutofit/>
          </a:bodyPr>
          <a:p>
            <a:pPr defTabSz="914400" fontAlgn="auto"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125" strike="noStrike" noProof="1"/>
          </a:p>
        </p:txBody>
      </p:sp>
      <p:sp>
        <p:nvSpPr>
          <p:cNvPr id="124" name="Company Institute/…"/>
          <p:cNvSpPr txBox="1"/>
          <p:nvPr/>
        </p:nvSpPr>
        <p:spPr>
          <a:xfrm>
            <a:off x="261960" y="363293"/>
            <a:ext cx="1730035" cy="410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2145" tIns="32145" rIns="32145" bIns="32145" numCol="1" anchor="ctr">
            <a:spAutoFit/>
          </a:bodyPr>
          <a:p>
            <a:pPr marR="0" algn="ct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sz="1125" b="1" kern="0" cap="none" spc="0" normalizeH="0" baseline="0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 Institute/</a:t>
            </a:r>
            <a:endParaRPr kumimoji="0" sz="1125" b="1" kern="0" cap="none" spc="0" normalizeH="0" baseline="0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R="0" algn="ct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sz="1125" b="1" kern="0" cap="none" spc="0" normalizeH="0" baseline="0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Logo, if you so desire</a:t>
            </a:r>
            <a:endParaRPr kumimoji="0" sz="1125" b="1" kern="0" cap="none" spc="0" normalizeH="0" baseline="0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WPS Presentation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Arial</vt:lpstr>
      <vt:lpstr>Calibri Light</vt:lpstr>
      <vt:lpstr>Microsoft YaHei</vt:lpstr>
      <vt:lpstr>Arial Unicode MS</vt:lpstr>
      <vt:lpstr>Office Theme</vt:lpstr>
      <vt:lpstr>Paper Title here……… </vt:lpstr>
      <vt:lpstr>Michael Wagoner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kk</dc:creator>
  <cp:lastModifiedBy>Ravi-IT</cp:lastModifiedBy>
  <cp:revision>22</cp:revision>
  <dcterms:created xsi:type="dcterms:W3CDTF">2022-08-09T05:48:00Z</dcterms:created>
  <dcterms:modified xsi:type="dcterms:W3CDTF">2024-09-06T13:53:21Z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33920D5B4C6F4A9485C005B9F535BDB7_12</vt:lpwstr>
  </property>
  <property fmtid="{D5CDD505-2E9C-101B-9397-08002B2CF9AE}" pid="3" name="KSOProductBuildVer">
    <vt:lpwstr>1033-12.2.0.17562</vt:lpwstr>
  </property>
</Properties>
</file>